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6256000" cy="21674138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2766" y="216"/>
      </p:cViewPr>
      <p:guideLst>
        <p:guide orient="horz" pos="6826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DA0F7-E851-4581-84B5-F2F037F37614}" type="doc">
      <dgm:prSet loTypeId="urn:microsoft.com/office/officeart/2009/3/layout/CircleRelationship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DA35453-CC25-45A0-9829-A44F499DC2A3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400" dirty="0"/>
            <a:t>Výstupy</a:t>
          </a:r>
        </a:p>
      </dgm:t>
    </dgm:pt>
    <dgm:pt modelId="{D3E6AC4B-D675-4919-9428-C28F4D35FA18}" type="parTrans" cxnId="{F037A86F-8A59-43E3-B953-ACABF6B9A1A9}">
      <dgm:prSet/>
      <dgm:spPr/>
      <dgm:t>
        <a:bodyPr/>
        <a:lstStyle/>
        <a:p>
          <a:endParaRPr lang="cs-CZ"/>
        </a:p>
      </dgm:t>
    </dgm:pt>
    <dgm:pt modelId="{B31EF360-E025-485F-9B1C-C1EC0BCE11F4}" type="sibTrans" cxnId="{F037A86F-8A59-43E3-B953-ACABF6B9A1A9}">
      <dgm:prSet/>
      <dgm:spPr/>
      <dgm:t>
        <a:bodyPr/>
        <a:lstStyle/>
        <a:p>
          <a:endParaRPr lang="cs-CZ"/>
        </a:p>
      </dgm:t>
    </dgm:pt>
    <dgm:pt modelId="{BA005708-AE33-4816-8F01-258123392ADF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000" dirty="0"/>
            <a:t>Publicita</a:t>
          </a:r>
        </a:p>
      </dgm:t>
    </dgm:pt>
    <dgm:pt modelId="{FB8EB0C9-5712-437C-86F4-B2A5F84E886F}" type="parTrans" cxnId="{0F34C7D7-4A4A-4AAF-B788-A5131D73E8B2}">
      <dgm:prSet/>
      <dgm:spPr/>
      <dgm:t>
        <a:bodyPr/>
        <a:lstStyle/>
        <a:p>
          <a:endParaRPr lang="cs-CZ"/>
        </a:p>
      </dgm:t>
    </dgm:pt>
    <dgm:pt modelId="{A9AEB4A4-CA7B-41F4-BEF2-C1D208123853}" type="sibTrans" cxnId="{0F34C7D7-4A4A-4AAF-B788-A5131D73E8B2}">
      <dgm:prSet/>
      <dgm:spPr/>
      <dgm:t>
        <a:bodyPr/>
        <a:lstStyle/>
        <a:p>
          <a:endParaRPr lang="cs-CZ"/>
        </a:p>
      </dgm:t>
    </dgm:pt>
    <dgm:pt modelId="{E48E9104-D355-4969-A7D4-EBB40CE750C0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000" dirty="0"/>
            <a:t>Obavy</a:t>
          </a:r>
        </a:p>
      </dgm:t>
    </dgm:pt>
    <dgm:pt modelId="{51EA26A0-4A62-4160-9AC5-B1BECF9CDFC8}" type="parTrans" cxnId="{F0C63FB4-2A63-43D5-BF9A-26B2D5585554}">
      <dgm:prSet/>
      <dgm:spPr/>
      <dgm:t>
        <a:bodyPr/>
        <a:lstStyle/>
        <a:p>
          <a:endParaRPr lang="cs-CZ"/>
        </a:p>
      </dgm:t>
    </dgm:pt>
    <dgm:pt modelId="{A444C293-F710-4C9C-BCD9-B26F21F1C92D}" type="sibTrans" cxnId="{F0C63FB4-2A63-43D5-BF9A-26B2D5585554}">
      <dgm:prSet/>
      <dgm:spPr/>
      <dgm:t>
        <a:bodyPr/>
        <a:lstStyle/>
        <a:p>
          <a:endParaRPr lang="cs-CZ"/>
        </a:p>
      </dgm:t>
    </dgm:pt>
    <dgm:pt modelId="{CF50A1F3-2778-4D22-AFED-F8F7D315D730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400" dirty="0"/>
            <a:t>Spolupráce</a:t>
          </a:r>
        </a:p>
      </dgm:t>
    </dgm:pt>
    <dgm:pt modelId="{B87D3415-DD43-4448-80CD-393F8313BE51}" type="parTrans" cxnId="{764E4257-C152-4C55-B9E6-B199FD95CB7B}">
      <dgm:prSet/>
      <dgm:spPr/>
      <dgm:t>
        <a:bodyPr/>
        <a:lstStyle/>
        <a:p>
          <a:endParaRPr lang="cs-CZ"/>
        </a:p>
      </dgm:t>
    </dgm:pt>
    <dgm:pt modelId="{3A91018E-3CF1-447D-A2DD-071132D4721F}" type="sibTrans" cxnId="{764E4257-C152-4C55-B9E6-B199FD95CB7B}">
      <dgm:prSet/>
      <dgm:spPr/>
      <dgm:t>
        <a:bodyPr/>
        <a:lstStyle/>
        <a:p>
          <a:endParaRPr lang="cs-CZ"/>
        </a:p>
      </dgm:t>
    </dgm:pt>
    <dgm:pt modelId="{87B301C6-B4B7-4730-BA52-03DA78653FDD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400" dirty="0" err="1"/>
            <a:t>ZoR</a:t>
          </a:r>
          <a:endParaRPr lang="cs-CZ" sz="2400" dirty="0"/>
        </a:p>
      </dgm:t>
    </dgm:pt>
    <dgm:pt modelId="{A8182ABA-4BBB-4A7C-8922-0B48F05BF7B1}" type="parTrans" cxnId="{632F4661-DB81-4806-B218-8D1C2AE2E83A}">
      <dgm:prSet/>
      <dgm:spPr/>
      <dgm:t>
        <a:bodyPr/>
        <a:lstStyle/>
        <a:p>
          <a:endParaRPr lang="cs-CZ"/>
        </a:p>
      </dgm:t>
    </dgm:pt>
    <dgm:pt modelId="{08414199-7736-4A3D-8886-2EE173E46B5B}" type="sibTrans" cxnId="{632F4661-DB81-4806-B218-8D1C2AE2E83A}">
      <dgm:prSet/>
      <dgm:spPr/>
      <dgm:t>
        <a:bodyPr/>
        <a:lstStyle/>
        <a:p>
          <a:endParaRPr lang="cs-CZ"/>
        </a:p>
      </dgm:t>
    </dgm:pt>
    <dgm:pt modelId="{FEB65FB4-FEAE-4D65-A5EC-114EDCF66B05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400" dirty="0"/>
            <a:t>ŠABLONY</a:t>
          </a:r>
        </a:p>
      </dgm:t>
    </dgm:pt>
    <dgm:pt modelId="{574F16D7-92E0-4599-91C3-7A7796406DA7}" type="parTrans" cxnId="{A1BD7F11-61F3-4752-8C8E-47E61B176F9A}">
      <dgm:prSet/>
      <dgm:spPr/>
      <dgm:t>
        <a:bodyPr/>
        <a:lstStyle/>
        <a:p>
          <a:endParaRPr lang="cs-CZ"/>
        </a:p>
      </dgm:t>
    </dgm:pt>
    <dgm:pt modelId="{526FCC9A-B32C-4A37-BA57-25A66CC2304C}" type="sibTrans" cxnId="{A1BD7F11-61F3-4752-8C8E-47E61B176F9A}">
      <dgm:prSet/>
      <dgm:spPr/>
      <dgm:t>
        <a:bodyPr/>
        <a:lstStyle/>
        <a:p>
          <a:endParaRPr lang="cs-CZ"/>
        </a:p>
      </dgm:t>
    </dgm:pt>
    <dgm:pt modelId="{4076FE97-AFA9-4CC4-A7B8-A79427C0515E}" type="pres">
      <dgm:prSet presAssocID="{E63DA0F7-E851-4581-84B5-F2F037F37614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48D3962-E3F7-4198-9883-6ECBB77E31FB}" type="pres">
      <dgm:prSet presAssocID="{9DA35453-CC25-45A0-9829-A44F499DC2A3}" presName="Parent" presStyleLbl="node0" presStyleIdx="0" presStyleCnt="1" custScaleX="132526" custScaleY="141780" custLinFactY="-100000" custLinFactNeighborX="73100" custLinFactNeighborY="-167713">
        <dgm:presLayoutVars>
          <dgm:chMax val="5"/>
          <dgm:chPref val="5"/>
        </dgm:presLayoutVars>
      </dgm:prSet>
      <dgm:spPr/>
      <dgm:t>
        <a:bodyPr/>
        <a:lstStyle/>
        <a:p>
          <a:endParaRPr lang="cs-CZ"/>
        </a:p>
      </dgm:t>
    </dgm:pt>
    <dgm:pt modelId="{19F6A8AA-5509-4537-8E0B-F7A2D0228355}" type="pres">
      <dgm:prSet presAssocID="{9DA35453-CC25-45A0-9829-A44F499DC2A3}" presName="Accent2" presStyleLbl="node1" presStyleIdx="0" presStyleCnt="19"/>
      <dgm:spPr>
        <a:solidFill>
          <a:schemeClr val="bg1">
            <a:lumMod val="50000"/>
          </a:schemeClr>
        </a:solidFill>
      </dgm:spPr>
    </dgm:pt>
    <dgm:pt modelId="{812DA855-71DF-4DD8-A178-40D67A033EF2}" type="pres">
      <dgm:prSet presAssocID="{9DA35453-CC25-45A0-9829-A44F499DC2A3}" presName="Accent3" presStyleLbl="node1" presStyleIdx="1" presStyleCnt="19"/>
      <dgm:spPr>
        <a:solidFill>
          <a:schemeClr val="bg1">
            <a:lumMod val="50000"/>
          </a:schemeClr>
        </a:solidFill>
      </dgm:spPr>
    </dgm:pt>
    <dgm:pt modelId="{CCA94D18-1BDC-40B7-AE39-581281633E50}" type="pres">
      <dgm:prSet presAssocID="{9DA35453-CC25-45A0-9829-A44F499DC2A3}" presName="Accent4" presStyleLbl="node1" presStyleIdx="2" presStyleCnt="19" custLinFactX="200000" custLinFactY="200000" custLinFactNeighborX="241056" custLinFactNeighborY="299898"/>
      <dgm:spPr>
        <a:solidFill>
          <a:schemeClr val="bg1">
            <a:lumMod val="50000"/>
          </a:schemeClr>
        </a:solidFill>
      </dgm:spPr>
    </dgm:pt>
    <dgm:pt modelId="{DF880E34-BE3D-43F5-A334-602CDE7135B7}" type="pres">
      <dgm:prSet presAssocID="{9DA35453-CC25-45A0-9829-A44F499DC2A3}" presName="Accent5" presStyleLbl="node1" presStyleIdx="3" presStyleCnt="19"/>
      <dgm:spPr>
        <a:solidFill>
          <a:schemeClr val="bg1">
            <a:lumMod val="50000"/>
          </a:schemeClr>
        </a:solidFill>
      </dgm:spPr>
    </dgm:pt>
    <dgm:pt modelId="{C6CE80A2-BA1C-45A1-9309-4DD44428807C}" type="pres">
      <dgm:prSet presAssocID="{9DA35453-CC25-45A0-9829-A44F499DC2A3}" presName="Accent6" presStyleLbl="node1" presStyleIdx="4" presStyleCnt="19"/>
      <dgm:spPr>
        <a:solidFill>
          <a:schemeClr val="bg1">
            <a:lumMod val="50000"/>
          </a:schemeClr>
        </a:solidFill>
      </dgm:spPr>
    </dgm:pt>
    <dgm:pt modelId="{980E8E86-1723-4AAF-BE62-FB1C69C17307}" type="pres">
      <dgm:prSet presAssocID="{BA005708-AE33-4816-8F01-258123392ADF}" presName="Child1" presStyleLbl="node1" presStyleIdx="5" presStyleCnt="19" custScaleX="310674" custScaleY="330340" custLinFactY="-100000" custLinFactNeighborX="75372" custLinFactNeighborY="-17502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340C829C-050A-4308-84EF-629A8DAD7F24}" type="pres">
      <dgm:prSet presAssocID="{BA005708-AE33-4816-8F01-258123392ADF}" presName="Accent7" presStyleCnt="0"/>
      <dgm:spPr/>
    </dgm:pt>
    <dgm:pt modelId="{456783B7-85BF-469A-9900-C6E9E22D9CA7}" type="pres">
      <dgm:prSet presAssocID="{BA005708-AE33-4816-8F01-258123392ADF}" presName="AccentHold1" presStyleLbl="node1" presStyleIdx="6" presStyleCnt="19"/>
      <dgm:spPr>
        <a:solidFill>
          <a:schemeClr val="bg1">
            <a:lumMod val="50000"/>
          </a:schemeClr>
        </a:solidFill>
      </dgm:spPr>
    </dgm:pt>
    <dgm:pt modelId="{B0B6AF3E-9D5C-4AC8-8A48-DBC3ADA456D5}" type="pres">
      <dgm:prSet presAssocID="{BA005708-AE33-4816-8F01-258123392ADF}" presName="Accent8" presStyleCnt="0"/>
      <dgm:spPr/>
    </dgm:pt>
    <dgm:pt modelId="{DED9AFDA-D311-4136-AFB5-1FE00175E5F7}" type="pres">
      <dgm:prSet presAssocID="{BA005708-AE33-4816-8F01-258123392ADF}" presName="AccentHold2" presStyleLbl="node1" presStyleIdx="7" presStyleCnt="19" custLinFactX="58876" custLinFactY="-600000" custLinFactNeighborX="100000" custLinFactNeighborY="-640334"/>
      <dgm:spPr>
        <a:solidFill>
          <a:schemeClr val="bg1">
            <a:lumMod val="50000"/>
          </a:schemeClr>
        </a:solidFill>
      </dgm:spPr>
    </dgm:pt>
    <dgm:pt modelId="{DEDE96BB-C903-4A22-B475-65BE69E83053}" type="pres">
      <dgm:prSet presAssocID="{E48E9104-D355-4969-A7D4-EBB40CE750C0}" presName="Child2" presStyleLbl="node1" presStyleIdx="8" presStyleCnt="19" custScaleX="253157" custScaleY="259547" custLinFactNeighborX="67817" custLinFactNeighborY="-3587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CA5C027-606F-467B-8774-07C8D4900972}" type="pres">
      <dgm:prSet presAssocID="{E48E9104-D355-4969-A7D4-EBB40CE750C0}" presName="Accent9" presStyleCnt="0"/>
      <dgm:spPr/>
    </dgm:pt>
    <dgm:pt modelId="{69D956CA-9F5E-421C-AFD4-254D0D62284C}" type="pres">
      <dgm:prSet presAssocID="{E48E9104-D355-4969-A7D4-EBB40CE750C0}" presName="AccentHold1" presStyleLbl="node1" presStyleIdx="9" presStyleCnt="19" custLinFactX="158975" custLinFactY="700000" custLinFactNeighborX="200000" custLinFactNeighborY="713002"/>
      <dgm:spPr>
        <a:solidFill>
          <a:schemeClr val="bg1">
            <a:lumMod val="50000"/>
          </a:schemeClr>
        </a:solidFill>
      </dgm:spPr>
    </dgm:pt>
    <dgm:pt modelId="{6ADC76E7-86D5-4225-A9F4-C56EB734C6C9}" type="pres">
      <dgm:prSet presAssocID="{E48E9104-D355-4969-A7D4-EBB40CE750C0}" presName="Accent10" presStyleCnt="0"/>
      <dgm:spPr/>
    </dgm:pt>
    <dgm:pt modelId="{50C8706E-1F56-4E77-BC38-CAFB8EF094A1}" type="pres">
      <dgm:prSet presAssocID="{E48E9104-D355-4969-A7D4-EBB40CE750C0}" presName="AccentHold2" presStyleLbl="node1" presStyleIdx="10" presStyleCnt="19"/>
      <dgm:spPr>
        <a:solidFill>
          <a:schemeClr val="bg1">
            <a:lumMod val="50000"/>
          </a:schemeClr>
        </a:solidFill>
      </dgm:spPr>
    </dgm:pt>
    <dgm:pt modelId="{EC688B9E-ABC5-4387-A9FB-7897780E1AF9}" type="pres">
      <dgm:prSet presAssocID="{E48E9104-D355-4969-A7D4-EBB40CE750C0}" presName="Accent11" presStyleCnt="0"/>
      <dgm:spPr/>
    </dgm:pt>
    <dgm:pt modelId="{95D834CC-2827-47A5-9F95-D79CE89BA440}" type="pres">
      <dgm:prSet presAssocID="{E48E9104-D355-4969-A7D4-EBB40CE750C0}" presName="AccentHold3" presStyleLbl="node1" presStyleIdx="11" presStyleCnt="19"/>
      <dgm:spPr>
        <a:solidFill>
          <a:schemeClr val="bg1">
            <a:lumMod val="50000"/>
          </a:schemeClr>
        </a:solidFill>
      </dgm:spPr>
    </dgm:pt>
    <dgm:pt modelId="{11C86864-1973-4B85-BC10-6B79491FB190}" type="pres">
      <dgm:prSet presAssocID="{CF50A1F3-2778-4D22-AFED-F8F7D315D730}" presName="Child3" presStyleLbl="node1" presStyleIdx="12" presStyleCnt="19" custScaleX="442471" custScaleY="420287" custLinFactX="-619" custLinFactY="92210" custLinFactNeighborX="-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B8AC09CB-9200-437E-B14E-E077FDBE3C05}" type="pres">
      <dgm:prSet presAssocID="{CF50A1F3-2778-4D22-AFED-F8F7D315D730}" presName="Accent12" presStyleCnt="0"/>
      <dgm:spPr/>
    </dgm:pt>
    <dgm:pt modelId="{BE2A9CAA-7B7C-4D5E-ACDE-305CCEDC85E2}" type="pres">
      <dgm:prSet presAssocID="{CF50A1F3-2778-4D22-AFED-F8F7D315D730}" presName="AccentHold1" presStyleLbl="node1" presStyleIdx="13" presStyleCnt="19"/>
      <dgm:spPr>
        <a:solidFill>
          <a:schemeClr val="bg1">
            <a:lumMod val="50000"/>
          </a:schemeClr>
        </a:solidFill>
      </dgm:spPr>
    </dgm:pt>
    <dgm:pt modelId="{37BA6EC2-E63F-4EC7-A2AA-BA28D38778BC}" type="pres">
      <dgm:prSet presAssocID="{87B301C6-B4B7-4730-BA52-03DA78653FDD}" presName="Child4" presStyleLbl="node1" presStyleIdx="14" presStyleCnt="19" custScaleX="207103" custScaleY="219840" custLinFactY="190154" custLinFactNeighborX="-31953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317D393-4A70-4A19-8586-E5BECA917692}" type="pres">
      <dgm:prSet presAssocID="{87B301C6-B4B7-4730-BA52-03DA78653FDD}" presName="Accent13" presStyleCnt="0"/>
      <dgm:spPr/>
    </dgm:pt>
    <dgm:pt modelId="{C89980E5-BE90-473D-BE42-EB33C9D58E51}" type="pres">
      <dgm:prSet presAssocID="{87B301C6-B4B7-4730-BA52-03DA78653FDD}" presName="AccentHold1" presStyleLbl="node1" presStyleIdx="15" presStyleCnt="19"/>
      <dgm:spPr>
        <a:solidFill>
          <a:schemeClr val="bg1">
            <a:lumMod val="50000"/>
          </a:schemeClr>
        </a:solidFill>
      </dgm:spPr>
    </dgm:pt>
    <dgm:pt modelId="{740FDFEE-F6DD-4ED8-A481-CB09669E1293}" type="pres">
      <dgm:prSet presAssocID="{FEB65FB4-FEAE-4D65-A5EC-114EDCF66B05}" presName="Child5" presStyleLbl="node1" presStyleIdx="16" presStyleCnt="19" custScaleX="460071" custScaleY="470659" custLinFactY="-500000" custLinFactNeighborX="-92086" custLinFactNeighborY="-527789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4FB4D7B-0DD9-4A9C-A82F-A3580C814B4F}" type="pres">
      <dgm:prSet presAssocID="{FEB65FB4-FEAE-4D65-A5EC-114EDCF66B05}" presName="Accent15" presStyleCnt="0"/>
      <dgm:spPr/>
    </dgm:pt>
    <dgm:pt modelId="{663B90DF-D273-4F40-AF3B-4EBF88B4A5C6}" type="pres">
      <dgm:prSet presAssocID="{FEB65FB4-FEAE-4D65-A5EC-114EDCF66B05}" presName="AccentHold2" presStyleLbl="node1" presStyleIdx="17" presStyleCnt="19"/>
      <dgm:spPr>
        <a:solidFill>
          <a:schemeClr val="bg1">
            <a:lumMod val="50000"/>
          </a:schemeClr>
        </a:solidFill>
      </dgm:spPr>
    </dgm:pt>
    <dgm:pt modelId="{F417D4F7-DECA-4132-A5FC-73BDAD74058F}" type="pres">
      <dgm:prSet presAssocID="{FEB65FB4-FEAE-4D65-A5EC-114EDCF66B05}" presName="Accent16" presStyleCnt="0"/>
      <dgm:spPr/>
    </dgm:pt>
    <dgm:pt modelId="{7FA4683F-8E4B-455E-9B24-B2F80E0C4924}" type="pres">
      <dgm:prSet presAssocID="{FEB65FB4-FEAE-4D65-A5EC-114EDCF66B05}" presName="AccentHold3" presStyleLbl="node1" presStyleIdx="18" presStyleCnt="19"/>
      <dgm:spPr>
        <a:solidFill>
          <a:schemeClr val="bg1">
            <a:lumMod val="50000"/>
          </a:schemeClr>
        </a:solidFill>
      </dgm:spPr>
    </dgm:pt>
  </dgm:ptLst>
  <dgm:cxnLst>
    <dgm:cxn modelId="{F0C63FB4-2A63-43D5-BF9A-26B2D5585554}" srcId="{9DA35453-CC25-45A0-9829-A44F499DC2A3}" destId="{E48E9104-D355-4969-A7D4-EBB40CE750C0}" srcOrd="1" destOrd="0" parTransId="{51EA26A0-4A62-4160-9AC5-B1BECF9CDFC8}" sibTransId="{A444C293-F710-4C9C-BCD9-B26F21F1C92D}"/>
    <dgm:cxn modelId="{3A94873A-21B9-405B-BF85-1355335A4849}" type="presOf" srcId="{CF50A1F3-2778-4D22-AFED-F8F7D315D730}" destId="{11C86864-1973-4B85-BC10-6B79491FB190}" srcOrd="0" destOrd="0" presId="urn:microsoft.com/office/officeart/2009/3/layout/CircleRelationship"/>
    <dgm:cxn modelId="{6E32D2F5-B8BD-4C49-80CF-1A8D17990B02}" type="presOf" srcId="{E63DA0F7-E851-4581-84B5-F2F037F37614}" destId="{4076FE97-AFA9-4CC4-A7B8-A79427C0515E}" srcOrd="0" destOrd="0" presId="urn:microsoft.com/office/officeart/2009/3/layout/CircleRelationship"/>
    <dgm:cxn modelId="{A1BD7F11-61F3-4752-8C8E-47E61B176F9A}" srcId="{9DA35453-CC25-45A0-9829-A44F499DC2A3}" destId="{FEB65FB4-FEAE-4D65-A5EC-114EDCF66B05}" srcOrd="4" destOrd="0" parTransId="{574F16D7-92E0-4599-91C3-7A7796406DA7}" sibTransId="{526FCC9A-B32C-4A37-BA57-25A66CC2304C}"/>
    <dgm:cxn modelId="{F037A86F-8A59-43E3-B953-ACABF6B9A1A9}" srcId="{E63DA0F7-E851-4581-84B5-F2F037F37614}" destId="{9DA35453-CC25-45A0-9829-A44F499DC2A3}" srcOrd="0" destOrd="0" parTransId="{D3E6AC4B-D675-4919-9428-C28F4D35FA18}" sibTransId="{B31EF360-E025-485F-9B1C-C1EC0BCE11F4}"/>
    <dgm:cxn modelId="{764E4257-C152-4C55-B9E6-B199FD95CB7B}" srcId="{9DA35453-CC25-45A0-9829-A44F499DC2A3}" destId="{CF50A1F3-2778-4D22-AFED-F8F7D315D730}" srcOrd="2" destOrd="0" parTransId="{B87D3415-DD43-4448-80CD-393F8313BE51}" sibTransId="{3A91018E-3CF1-447D-A2DD-071132D4721F}"/>
    <dgm:cxn modelId="{01CE1A16-F568-486D-895F-60D2B83F6000}" type="presOf" srcId="{9DA35453-CC25-45A0-9829-A44F499DC2A3}" destId="{848D3962-E3F7-4198-9883-6ECBB77E31FB}" srcOrd="0" destOrd="0" presId="urn:microsoft.com/office/officeart/2009/3/layout/CircleRelationship"/>
    <dgm:cxn modelId="{30099C21-A5E3-4E78-A043-1331919CAABD}" type="presOf" srcId="{87B301C6-B4B7-4730-BA52-03DA78653FDD}" destId="{37BA6EC2-E63F-4EC7-A2AA-BA28D38778BC}" srcOrd="0" destOrd="0" presId="urn:microsoft.com/office/officeart/2009/3/layout/CircleRelationship"/>
    <dgm:cxn modelId="{0F34C7D7-4A4A-4AAF-B788-A5131D73E8B2}" srcId="{9DA35453-CC25-45A0-9829-A44F499DC2A3}" destId="{BA005708-AE33-4816-8F01-258123392ADF}" srcOrd="0" destOrd="0" parTransId="{FB8EB0C9-5712-437C-86F4-B2A5F84E886F}" sibTransId="{A9AEB4A4-CA7B-41F4-BEF2-C1D208123853}"/>
    <dgm:cxn modelId="{17CD39A0-04FE-4CB1-9C66-3708315DAB54}" type="presOf" srcId="{E48E9104-D355-4969-A7D4-EBB40CE750C0}" destId="{DEDE96BB-C903-4A22-B475-65BE69E83053}" srcOrd="0" destOrd="0" presId="urn:microsoft.com/office/officeart/2009/3/layout/CircleRelationship"/>
    <dgm:cxn modelId="{E75C1B19-0A0B-48BA-B2E9-C672A626F94A}" type="presOf" srcId="{BA005708-AE33-4816-8F01-258123392ADF}" destId="{980E8E86-1723-4AAF-BE62-FB1C69C17307}" srcOrd="0" destOrd="0" presId="urn:microsoft.com/office/officeart/2009/3/layout/CircleRelationship"/>
    <dgm:cxn modelId="{632F4661-DB81-4806-B218-8D1C2AE2E83A}" srcId="{9DA35453-CC25-45A0-9829-A44F499DC2A3}" destId="{87B301C6-B4B7-4730-BA52-03DA78653FDD}" srcOrd="3" destOrd="0" parTransId="{A8182ABA-4BBB-4A7C-8922-0B48F05BF7B1}" sibTransId="{08414199-7736-4A3D-8886-2EE173E46B5B}"/>
    <dgm:cxn modelId="{7B895CBD-897E-45AB-A802-F6E9DF002CDC}" type="presOf" srcId="{FEB65FB4-FEAE-4D65-A5EC-114EDCF66B05}" destId="{740FDFEE-F6DD-4ED8-A481-CB09669E1293}" srcOrd="0" destOrd="0" presId="urn:microsoft.com/office/officeart/2009/3/layout/CircleRelationship"/>
    <dgm:cxn modelId="{DAA36B01-7220-4C69-81EF-06F195734DF7}" type="presParOf" srcId="{4076FE97-AFA9-4CC4-A7B8-A79427C0515E}" destId="{848D3962-E3F7-4198-9883-6ECBB77E31FB}" srcOrd="0" destOrd="0" presId="urn:microsoft.com/office/officeart/2009/3/layout/CircleRelationship"/>
    <dgm:cxn modelId="{14F33461-B191-4CB7-9E2E-79E7AF764BFA}" type="presParOf" srcId="{4076FE97-AFA9-4CC4-A7B8-A79427C0515E}" destId="{19F6A8AA-5509-4537-8E0B-F7A2D0228355}" srcOrd="1" destOrd="0" presId="urn:microsoft.com/office/officeart/2009/3/layout/CircleRelationship"/>
    <dgm:cxn modelId="{AC0F2DEF-7E68-4CB2-BCC2-D1D69877A1F7}" type="presParOf" srcId="{4076FE97-AFA9-4CC4-A7B8-A79427C0515E}" destId="{812DA855-71DF-4DD8-A178-40D67A033EF2}" srcOrd="2" destOrd="0" presId="urn:microsoft.com/office/officeart/2009/3/layout/CircleRelationship"/>
    <dgm:cxn modelId="{09AACDA3-3529-48A1-9EBC-234CDEA07B79}" type="presParOf" srcId="{4076FE97-AFA9-4CC4-A7B8-A79427C0515E}" destId="{CCA94D18-1BDC-40B7-AE39-581281633E50}" srcOrd="3" destOrd="0" presId="urn:microsoft.com/office/officeart/2009/3/layout/CircleRelationship"/>
    <dgm:cxn modelId="{8A411A35-659A-450E-9FFF-9F897605EB61}" type="presParOf" srcId="{4076FE97-AFA9-4CC4-A7B8-A79427C0515E}" destId="{DF880E34-BE3D-43F5-A334-602CDE7135B7}" srcOrd="4" destOrd="0" presId="urn:microsoft.com/office/officeart/2009/3/layout/CircleRelationship"/>
    <dgm:cxn modelId="{3E20BB97-EC9D-481A-BCC9-849B9D8A142B}" type="presParOf" srcId="{4076FE97-AFA9-4CC4-A7B8-A79427C0515E}" destId="{C6CE80A2-BA1C-45A1-9309-4DD44428807C}" srcOrd="5" destOrd="0" presId="urn:microsoft.com/office/officeart/2009/3/layout/CircleRelationship"/>
    <dgm:cxn modelId="{9160168E-0E2B-49CE-B398-F4F60F196A2D}" type="presParOf" srcId="{4076FE97-AFA9-4CC4-A7B8-A79427C0515E}" destId="{980E8E86-1723-4AAF-BE62-FB1C69C17307}" srcOrd="6" destOrd="0" presId="urn:microsoft.com/office/officeart/2009/3/layout/CircleRelationship"/>
    <dgm:cxn modelId="{20FB3102-5FB9-431F-949B-22B60BE666C7}" type="presParOf" srcId="{4076FE97-AFA9-4CC4-A7B8-A79427C0515E}" destId="{340C829C-050A-4308-84EF-629A8DAD7F24}" srcOrd="7" destOrd="0" presId="urn:microsoft.com/office/officeart/2009/3/layout/CircleRelationship"/>
    <dgm:cxn modelId="{AEEB7044-6892-4777-A98E-6B694C058B01}" type="presParOf" srcId="{340C829C-050A-4308-84EF-629A8DAD7F24}" destId="{456783B7-85BF-469A-9900-C6E9E22D9CA7}" srcOrd="0" destOrd="0" presId="urn:microsoft.com/office/officeart/2009/3/layout/CircleRelationship"/>
    <dgm:cxn modelId="{F33C896C-EC5D-4F2A-A5B0-6A526CBB441F}" type="presParOf" srcId="{4076FE97-AFA9-4CC4-A7B8-A79427C0515E}" destId="{B0B6AF3E-9D5C-4AC8-8A48-DBC3ADA456D5}" srcOrd="8" destOrd="0" presId="urn:microsoft.com/office/officeart/2009/3/layout/CircleRelationship"/>
    <dgm:cxn modelId="{826A5217-358C-4ED7-8D1B-AF6FF7ED2536}" type="presParOf" srcId="{B0B6AF3E-9D5C-4AC8-8A48-DBC3ADA456D5}" destId="{DED9AFDA-D311-4136-AFB5-1FE00175E5F7}" srcOrd="0" destOrd="0" presId="urn:microsoft.com/office/officeart/2009/3/layout/CircleRelationship"/>
    <dgm:cxn modelId="{EA5EC6B2-313A-4267-9FC1-E983BB792C24}" type="presParOf" srcId="{4076FE97-AFA9-4CC4-A7B8-A79427C0515E}" destId="{DEDE96BB-C903-4A22-B475-65BE69E83053}" srcOrd="9" destOrd="0" presId="urn:microsoft.com/office/officeart/2009/3/layout/CircleRelationship"/>
    <dgm:cxn modelId="{F8EDB280-8D7E-4A7C-81AF-FD6D299A0949}" type="presParOf" srcId="{4076FE97-AFA9-4CC4-A7B8-A79427C0515E}" destId="{1CA5C027-606F-467B-8774-07C8D4900972}" srcOrd="10" destOrd="0" presId="urn:microsoft.com/office/officeart/2009/3/layout/CircleRelationship"/>
    <dgm:cxn modelId="{5777C875-AC8F-4531-B481-10CC15776753}" type="presParOf" srcId="{1CA5C027-606F-467B-8774-07C8D4900972}" destId="{69D956CA-9F5E-421C-AFD4-254D0D62284C}" srcOrd="0" destOrd="0" presId="urn:microsoft.com/office/officeart/2009/3/layout/CircleRelationship"/>
    <dgm:cxn modelId="{5F5BA6BC-608E-469B-B20F-046E2257414B}" type="presParOf" srcId="{4076FE97-AFA9-4CC4-A7B8-A79427C0515E}" destId="{6ADC76E7-86D5-4225-A9F4-C56EB734C6C9}" srcOrd="11" destOrd="0" presId="urn:microsoft.com/office/officeart/2009/3/layout/CircleRelationship"/>
    <dgm:cxn modelId="{72D720BC-0A35-445B-90E0-6F6E8C663F6B}" type="presParOf" srcId="{6ADC76E7-86D5-4225-A9F4-C56EB734C6C9}" destId="{50C8706E-1F56-4E77-BC38-CAFB8EF094A1}" srcOrd="0" destOrd="0" presId="urn:microsoft.com/office/officeart/2009/3/layout/CircleRelationship"/>
    <dgm:cxn modelId="{E8A6F153-D0B7-473C-AD1D-7ECC906AC0CA}" type="presParOf" srcId="{4076FE97-AFA9-4CC4-A7B8-A79427C0515E}" destId="{EC688B9E-ABC5-4387-A9FB-7897780E1AF9}" srcOrd="12" destOrd="0" presId="urn:microsoft.com/office/officeart/2009/3/layout/CircleRelationship"/>
    <dgm:cxn modelId="{233C674F-AA4C-4E9F-B55D-A9ACFD4CCAF3}" type="presParOf" srcId="{EC688B9E-ABC5-4387-A9FB-7897780E1AF9}" destId="{95D834CC-2827-47A5-9F95-D79CE89BA440}" srcOrd="0" destOrd="0" presId="urn:microsoft.com/office/officeart/2009/3/layout/CircleRelationship"/>
    <dgm:cxn modelId="{1A48D64A-1B08-494A-BE5D-51A9093AA659}" type="presParOf" srcId="{4076FE97-AFA9-4CC4-A7B8-A79427C0515E}" destId="{11C86864-1973-4B85-BC10-6B79491FB190}" srcOrd="13" destOrd="0" presId="urn:microsoft.com/office/officeart/2009/3/layout/CircleRelationship"/>
    <dgm:cxn modelId="{0B0B8D06-3F95-4D35-AA44-B041B3A983B7}" type="presParOf" srcId="{4076FE97-AFA9-4CC4-A7B8-A79427C0515E}" destId="{B8AC09CB-9200-437E-B14E-E077FDBE3C05}" srcOrd="14" destOrd="0" presId="urn:microsoft.com/office/officeart/2009/3/layout/CircleRelationship"/>
    <dgm:cxn modelId="{D9249B69-868C-45C2-BDF3-4A6B5B076B43}" type="presParOf" srcId="{B8AC09CB-9200-437E-B14E-E077FDBE3C05}" destId="{BE2A9CAA-7B7C-4D5E-ACDE-305CCEDC85E2}" srcOrd="0" destOrd="0" presId="urn:microsoft.com/office/officeart/2009/3/layout/CircleRelationship"/>
    <dgm:cxn modelId="{427BBA7F-18EC-47EB-A23E-23BDD0DFE25A}" type="presParOf" srcId="{4076FE97-AFA9-4CC4-A7B8-A79427C0515E}" destId="{37BA6EC2-E63F-4EC7-A2AA-BA28D38778BC}" srcOrd="15" destOrd="0" presId="urn:microsoft.com/office/officeart/2009/3/layout/CircleRelationship"/>
    <dgm:cxn modelId="{707489E6-9FD6-4D33-BCA4-9EAAA3457C28}" type="presParOf" srcId="{4076FE97-AFA9-4CC4-A7B8-A79427C0515E}" destId="{C317D393-4A70-4A19-8586-E5BECA917692}" srcOrd="16" destOrd="0" presId="urn:microsoft.com/office/officeart/2009/3/layout/CircleRelationship"/>
    <dgm:cxn modelId="{C8791967-71F4-4D7D-9193-DFE7AF91D678}" type="presParOf" srcId="{C317D393-4A70-4A19-8586-E5BECA917692}" destId="{C89980E5-BE90-473D-BE42-EB33C9D58E51}" srcOrd="0" destOrd="0" presId="urn:microsoft.com/office/officeart/2009/3/layout/CircleRelationship"/>
    <dgm:cxn modelId="{59D6BC89-7034-4509-970C-24FDD132E5C9}" type="presParOf" srcId="{4076FE97-AFA9-4CC4-A7B8-A79427C0515E}" destId="{740FDFEE-F6DD-4ED8-A481-CB09669E1293}" srcOrd="17" destOrd="0" presId="urn:microsoft.com/office/officeart/2009/3/layout/CircleRelationship"/>
    <dgm:cxn modelId="{2B8F06CA-35E7-476D-80C3-7AAC02A7BF4A}" type="presParOf" srcId="{4076FE97-AFA9-4CC4-A7B8-A79427C0515E}" destId="{A4FB4D7B-0DD9-4A9C-A82F-A3580C814B4F}" srcOrd="18" destOrd="0" presId="urn:microsoft.com/office/officeart/2009/3/layout/CircleRelationship"/>
    <dgm:cxn modelId="{4ABEF58D-773A-45F0-BB3D-5997E10386BE}" type="presParOf" srcId="{A4FB4D7B-0DD9-4A9C-A82F-A3580C814B4F}" destId="{663B90DF-D273-4F40-AF3B-4EBF88B4A5C6}" srcOrd="0" destOrd="0" presId="urn:microsoft.com/office/officeart/2009/3/layout/CircleRelationship"/>
    <dgm:cxn modelId="{DCBF48AD-3FBC-44AB-804E-C2A4AC8B0B20}" type="presParOf" srcId="{4076FE97-AFA9-4CC4-A7B8-A79427C0515E}" destId="{F417D4F7-DECA-4132-A5FC-73BDAD74058F}" srcOrd="19" destOrd="0" presId="urn:microsoft.com/office/officeart/2009/3/layout/CircleRelationship"/>
    <dgm:cxn modelId="{1E72D08A-6FA8-4217-88BB-3E7CFC2411A6}" type="presParOf" srcId="{F417D4F7-DECA-4132-A5FC-73BDAD74058F}" destId="{7FA4683F-8E4B-455E-9B24-B2F80E0C4924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D3962-E3F7-4198-9883-6ECBB77E31FB}">
      <dsp:nvSpPr>
        <dsp:cNvPr id="0" name=""/>
        <dsp:cNvSpPr/>
      </dsp:nvSpPr>
      <dsp:spPr>
        <a:xfrm>
          <a:off x="1043585" y="3009513"/>
          <a:ext cx="1904931" cy="2038299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Výstupy</a:t>
          </a:r>
        </a:p>
      </dsp:txBody>
      <dsp:txXfrm>
        <a:off x="1322556" y="3308015"/>
        <a:ext cx="1346989" cy="1441295"/>
      </dsp:txXfrm>
    </dsp:sp>
    <dsp:sp modelId="{19F6A8AA-5509-4537-8E0B-F7A2D0228355}">
      <dsp:nvSpPr>
        <dsp:cNvPr id="0" name=""/>
        <dsp:cNvSpPr/>
      </dsp:nvSpPr>
      <dsp:spPr>
        <a:xfrm>
          <a:off x="726203" y="8489388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2DA855-71DF-4DD8-A178-40D67A033EF2}">
      <dsp:nvSpPr>
        <dsp:cNvPr id="0" name=""/>
        <dsp:cNvSpPr/>
      </dsp:nvSpPr>
      <dsp:spPr>
        <a:xfrm>
          <a:off x="1814206" y="7742047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A94D18-1BDC-40B7-AE39-581281633E50}">
      <dsp:nvSpPr>
        <dsp:cNvPr id="0" name=""/>
        <dsp:cNvSpPr/>
      </dsp:nvSpPr>
      <dsp:spPr>
        <a:xfrm>
          <a:off x="1965324" y="9412804"/>
          <a:ext cx="159809" cy="16005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880E34-BE3D-43F5-A334-602CDE7135B7}">
      <dsp:nvSpPr>
        <dsp:cNvPr id="0" name=""/>
        <dsp:cNvSpPr/>
      </dsp:nvSpPr>
      <dsp:spPr>
        <a:xfrm>
          <a:off x="758637" y="7320207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CE80A2-BA1C-45A1-9309-4DD44428807C}">
      <dsp:nvSpPr>
        <dsp:cNvPr id="0" name=""/>
        <dsp:cNvSpPr/>
      </dsp:nvSpPr>
      <dsp:spPr>
        <a:xfrm>
          <a:off x="393905" y="798328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0E8E86-1723-4AAF-BE62-FB1C69C17307}">
      <dsp:nvSpPr>
        <dsp:cNvPr id="0" name=""/>
        <dsp:cNvSpPr/>
      </dsp:nvSpPr>
      <dsp:spPr>
        <a:xfrm>
          <a:off x="-340247" y="5137550"/>
          <a:ext cx="1815566" cy="1930713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Publicita</a:t>
          </a:r>
        </a:p>
      </dsp:txBody>
      <dsp:txXfrm>
        <a:off x="-74364" y="5420296"/>
        <a:ext cx="1283800" cy="1365221"/>
      </dsp:txXfrm>
    </dsp:sp>
    <dsp:sp modelId="{456783B7-85BF-469A-9900-C6E9E22D9CA7}">
      <dsp:nvSpPr>
        <dsp:cNvPr id="0" name=""/>
        <dsp:cNvSpPr/>
      </dsp:nvSpPr>
      <dsp:spPr>
        <a:xfrm>
          <a:off x="942919" y="7325345"/>
          <a:ext cx="159809" cy="16005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D9AFDA-D311-4136-AFB5-1FE00175E5F7}">
      <dsp:nvSpPr>
        <dsp:cNvPr id="0" name=""/>
        <dsp:cNvSpPr/>
      </dsp:nvSpPr>
      <dsp:spPr>
        <a:xfrm>
          <a:off x="349083" y="4588838"/>
          <a:ext cx="288954" cy="289019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DE96BB-C903-4A22-B475-65BE69E83053}">
      <dsp:nvSpPr>
        <dsp:cNvPr id="0" name=""/>
        <dsp:cNvSpPr/>
      </dsp:nvSpPr>
      <dsp:spPr>
        <a:xfrm>
          <a:off x="1469077" y="6467270"/>
          <a:ext cx="1479439" cy="151695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Obavy</a:t>
          </a:r>
        </a:p>
      </dsp:txBody>
      <dsp:txXfrm>
        <a:off x="1685736" y="6689423"/>
        <a:ext cx="1046121" cy="1072648"/>
      </dsp:txXfrm>
    </dsp:sp>
    <dsp:sp modelId="{69D956CA-9F5E-421C-AFD4-254D0D62284C}">
      <dsp:nvSpPr>
        <dsp:cNvPr id="0" name=""/>
        <dsp:cNvSpPr/>
      </dsp:nvSpPr>
      <dsp:spPr>
        <a:xfrm>
          <a:off x="2182076" y="9808091"/>
          <a:ext cx="159809" cy="16005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C8706E-1F56-4E77-BC38-CAFB8EF094A1}">
      <dsp:nvSpPr>
        <dsp:cNvPr id="0" name=""/>
        <dsp:cNvSpPr/>
      </dsp:nvSpPr>
      <dsp:spPr>
        <a:xfrm>
          <a:off x="-219975" y="8517648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D834CC-2827-47A5-9F95-D79CE89BA440}">
      <dsp:nvSpPr>
        <dsp:cNvPr id="0" name=""/>
        <dsp:cNvSpPr/>
      </dsp:nvSpPr>
      <dsp:spPr>
        <a:xfrm>
          <a:off x="934663" y="8352714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C86864-1973-4B85-BC10-6B79491FB190}">
      <dsp:nvSpPr>
        <dsp:cNvPr id="0" name=""/>
        <dsp:cNvSpPr/>
      </dsp:nvSpPr>
      <dsp:spPr>
        <a:xfrm>
          <a:off x="555438" y="8340514"/>
          <a:ext cx="2585783" cy="2456419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Spolupráce</a:t>
          </a:r>
        </a:p>
      </dsp:txBody>
      <dsp:txXfrm>
        <a:off x="934117" y="8700248"/>
        <a:ext cx="1828425" cy="1736951"/>
      </dsp:txXfrm>
    </dsp:sp>
    <dsp:sp modelId="{BE2A9CAA-7B7C-4D5E-ACDE-305CCEDC85E2}">
      <dsp:nvSpPr>
        <dsp:cNvPr id="0" name=""/>
        <dsp:cNvSpPr/>
      </dsp:nvSpPr>
      <dsp:spPr>
        <a:xfrm>
          <a:off x="1979323" y="8132802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BA6EC2-E63F-4EC7-A2AA-BA28D38778BC}">
      <dsp:nvSpPr>
        <dsp:cNvPr id="0" name=""/>
        <dsp:cNvSpPr/>
      </dsp:nvSpPr>
      <dsp:spPr>
        <a:xfrm>
          <a:off x="0" y="10583389"/>
          <a:ext cx="1210301" cy="128488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/>
            <a:t>ZoR</a:t>
          </a:r>
          <a:endParaRPr lang="cs-CZ" sz="2400" kern="1200" dirty="0"/>
        </a:p>
      </dsp:txBody>
      <dsp:txXfrm>
        <a:off x="177244" y="10771556"/>
        <a:ext cx="855813" cy="908548"/>
      </dsp:txXfrm>
    </dsp:sp>
    <dsp:sp modelId="{C89980E5-BE90-473D-BE42-EB33C9D58E51}">
      <dsp:nvSpPr>
        <dsp:cNvPr id="0" name=""/>
        <dsp:cNvSpPr/>
      </dsp:nvSpPr>
      <dsp:spPr>
        <a:xfrm>
          <a:off x="988621" y="863351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0FDFEE-F6DD-4ED8-A481-CB09669E1293}">
      <dsp:nvSpPr>
        <dsp:cNvPr id="0" name=""/>
        <dsp:cNvSpPr/>
      </dsp:nvSpPr>
      <dsp:spPr>
        <a:xfrm>
          <a:off x="-28116" y="0"/>
          <a:ext cx="2688636" cy="2750825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ŠABLONY</a:t>
          </a:r>
        </a:p>
      </dsp:txBody>
      <dsp:txXfrm>
        <a:off x="365626" y="402849"/>
        <a:ext cx="1901152" cy="1945127"/>
      </dsp:txXfrm>
    </dsp:sp>
    <dsp:sp modelId="{663B90DF-D273-4F40-AF3B-4EBF88B4A5C6}">
      <dsp:nvSpPr>
        <dsp:cNvPr id="0" name=""/>
        <dsp:cNvSpPr/>
      </dsp:nvSpPr>
      <dsp:spPr>
        <a:xfrm>
          <a:off x="303386" y="730222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A4683F-8E4B-455E-9B24-B2F80E0C4924}">
      <dsp:nvSpPr>
        <dsp:cNvPr id="0" name=""/>
        <dsp:cNvSpPr/>
      </dsp:nvSpPr>
      <dsp:spPr>
        <a:xfrm>
          <a:off x="1652627" y="6812559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408239"/>
            <a:ext cx="12188825" cy="16857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360351" y="2408239"/>
            <a:ext cx="3900425" cy="16857666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464" y="4103637"/>
            <a:ext cx="9753600" cy="10287991"/>
          </a:xfrm>
        </p:spPr>
        <p:txBody>
          <a:bodyPr anchor="b">
            <a:normAutofit/>
          </a:bodyPr>
          <a:lstStyle>
            <a:lvl1pPr algn="l">
              <a:defRPr sz="9600" spc="-178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686" y="14759924"/>
            <a:ext cx="9753600" cy="2889885"/>
          </a:xfrm>
        </p:spPr>
        <p:txBody>
          <a:bodyPr anchor="t">
            <a:normAutofit/>
          </a:bodyPr>
          <a:lstStyle>
            <a:lvl1pPr marL="0" indent="0" algn="l">
              <a:buNone/>
              <a:defRPr sz="3556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556"/>
            </a:lvl3pPr>
            <a:lvl4pPr marL="2438430" indent="0" algn="ctr">
              <a:buNone/>
              <a:defRPr sz="3556"/>
            </a:lvl4pPr>
            <a:lvl5pPr marL="3251241" indent="0" algn="ctr">
              <a:buNone/>
              <a:defRPr sz="3556"/>
            </a:lvl5pPr>
            <a:lvl6pPr marL="4064051" indent="0" algn="ctr">
              <a:buNone/>
              <a:defRPr sz="3556"/>
            </a:lvl6pPr>
            <a:lvl7pPr marL="4876861" indent="0" algn="ctr">
              <a:buNone/>
              <a:defRPr sz="3556"/>
            </a:lvl7pPr>
            <a:lvl8pPr marL="5689671" indent="0" algn="ctr">
              <a:buNone/>
              <a:defRPr sz="3556"/>
            </a:lvl8pPr>
            <a:lvl9pPr marL="6502481" indent="0" algn="ctr">
              <a:buNone/>
              <a:defRPr sz="3556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5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9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00" y="3130709"/>
            <a:ext cx="3759200" cy="156535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7216" y="2745391"/>
            <a:ext cx="9753600" cy="16183356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4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89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216" y="4103637"/>
            <a:ext cx="9753600" cy="10287991"/>
          </a:xfrm>
        </p:spPr>
        <p:txBody>
          <a:bodyPr anchor="b">
            <a:normAutofit/>
          </a:bodyPr>
          <a:lstStyle>
            <a:lvl1pPr>
              <a:defRPr sz="9600" b="0" spc="-178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14767313"/>
            <a:ext cx="9753600" cy="2889885"/>
          </a:xfrm>
        </p:spPr>
        <p:txBody>
          <a:bodyPr anchor="t">
            <a:normAutofit/>
          </a:bodyPr>
          <a:lstStyle>
            <a:lvl1pPr marL="0" indent="0">
              <a:buNone/>
              <a:defRPr sz="3556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88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7216" y="2745391"/>
            <a:ext cx="4632960" cy="16183356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4160" y="2745391"/>
            <a:ext cx="4632960" cy="16183356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97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216" y="3234958"/>
            <a:ext cx="4632960" cy="25527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378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810" indent="0">
              <a:buNone/>
              <a:defRPr sz="3378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216" y="6102563"/>
            <a:ext cx="4632960" cy="12715494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24617" y="3234963"/>
            <a:ext cx="4632960" cy="256995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378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810" indent="0">
              <a:buNone/>
              <a:defRPr sz="3378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24617" y="6102563"/>
            <a:ext cx="4632960" cy="12715494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64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5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3612356"/>
            <a:ext cx="3779520" cy="6935724"/>
          </a:xfrm>
        </p:spPr>
        <p:txBody>
          <a:bodyPr anchor="b">
            <a:normAutofit/>
          </a:bodyPr>
          <a:lstStyle>
            <a:lvl1pPr>
              <a:defRPr sz="4978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7216" y="2745391"/>
            <a:ext cx="9753600" cy="16183356"/>
          </a:xfrm>
        </p:spPr>
        <p:txBody>
          <a:bodyPr/>
          <a:lstStyle>
            <a:lvl1pPr>
              <a:defRPr sz="3556"/>
            </a:lvl1pPr>
            <a:lvl2pPr>
              <a:defRPr sz="3200"/>
            </a:lvl2pPr>
            <a:lvl3pPr>
              <a:defRPr sz="2844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376" y="10548081"/>
            <a:ext cx="3779520" cy="809167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422"/>
              </a:spcBef>
              <a:buNone/>
              <a:defRPr sz="2222">
                <a:solidFill>
                  <a:srgbClr val="FFFFFF"/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7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3612356"/>
            <a:ext cx="3779520" cy="6935724"/>
          </a:xfrm>
        </p:spPr>
        <p:txBody>
          <a:bodyPr anchor="b">
            <a:normAutofit/>
          </a:bodyPr>
          <a:lstStyle>
            <a:lvl1pPr>
              <a:defRPr sz="4978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60859" y="2425364"/>
            <a:ext cx="10820308" cy="1684803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376" y="10557695"/>
            <a:ext cx="3779520" cy="809167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422"/>
              </a:spcBef>
              <a:buNone/>
              <a:defRPr sz="2222">
                <a:solidFill>
                  <a:srgbClr val="FFFFFF"/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665469" y="20088720"/>
            <a:ext cx="7882023" cy="1153947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8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2398605"/>
            <a:ext cx="4591454" cy="168480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225" y="3551798"/>
            <a:ext cx="3929977" cy="14541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5754485" y="2398605"/>
            <a:ext cx="512064" cy="1684803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024" y="2730942"/>
            <a:ext cx="9753600" cy="16183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954" y="20088720"/>
            <a:ext cx="36576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431CCC-8E4E-4655-945E-8616332E980C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9024" y="20088720"/>
            <a:ext cx="7882023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78849" y="20088720"/>
            <a:ext cx="2041236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56" b="1">
                <a:solidFill>
                  <a:schemeClr val="accent1"/>
                </a:solidFill>
              </a:defRPr>
            </a:lvl1pPr>
          </a:lstStyle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35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5333" kern="1200" spc="-107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25124" indent="-325124" algn="l" defTabSz="1625620" rtl="0" eaLnBrk="1" latinLnBrk="0" hangingPunct="1">
        <a:lnSpc>
          <a:spcPct val="90000"/>
        </a:lnSpc>
        <a:spcBef>
          <a:spcPts val="2133"/>
        </a:spcBef>
        <a:buClr>
          <a:schemeClr val="accent1"/>
        </a:buClr>
        <a:buFont typeface="Wingdings 2" pitchFamily="18" charset="2"/>
        <a:buChar char=""/>
        <a:defRPr sz="337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219215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3022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2032025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66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844836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3657646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hyperlink" Target="http://1url.cz/btgwS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hyperlink" Target="https://www.plzen.eu/obcan/kontakty/pro-obcany/" TargetMode="Externa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973270"/>
            <a:ext cx="12038014" cy="2427620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solidFill>
                  <a:schemeClr val="accent3">
                    <a:lumMod val="50000"/>
                  </a:schemeClr>
                </a:solidFill>
              </a:rPr>
              <a:t>Pozvánka na seminář</a:t>
            </a:r>
            <a:br>
              <a:rPr lang="cs-CZ" sz="6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6000" b="1" dirty="0">
                <a:solidFill>
                  <a:schemeClr val="accent3">
                    <a:lumMod val="50000"/>
                  </a:schemeClr>
                </a:solidFill>
              </a:rPr>
              <a:t>„</a:t>
            </a:r>
            <a:r>
              <a:rPr lang="cs-CZ" sz="5400" b="1" dirty="0">
                <a:solidFill>
                  <a:schemeClr val="accent3">
                    <a:lumMod val="50000"/>
                  </a:schemeClr>
                </a:solidFill>
              </a:rPr>
              <a:t>Šablony – příprava na </a:t>
            </a:r>
            <a:r>
              <a:rPr lang="cs-CZ" sz="5400" b="1" dirty="0" err="1">
                <a:solidFill>
                  <a:schemeClr val="accent3">
                    <a:lumMod val="50000"/>
                  </a:schemeClr>
                </a:solidFill>
              </a:rPr>
              <a:t>ZoR</a:t>
            </a:r>
            <a:r>
              <a:rPr lang="cs-CZ" sz="6000" b="1" dirty="0">
                <a:solidFill>
                  <a:schemeClr val="accent3">
                    <a:lumMod val="50000"/>
                  </a:schemeClr>
                </a:solidFill>
              </a:rPr>
              <a:t>“</a:t>
            </a:r>
            <a:br>
              <a:rPr lang="cs-CZ" sz="6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pořádaný v rámci MAP pro ORP Plzeň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5083" y="6414624"/>
            <a:ext cx="11646771" cy="1285875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 velký zájem si Vás dovolujeme pozvat na opakovaný seminář pořádaný na téma Šablony. </a:t>
            </a:r>
          </a:p>
          <a:p>
            <a:r>
              <a:rPr lang="cs-CZ" dirty="0">
                <a:solidFill>
                  <a:schemeClr val="tx1"/>
                </a:solidFill>
              </a:rPr>
              <a:t>Datum konání: 14. 11. 2017 od 14:00 pro MŠ i ZŠ </a:t>
            </a:r>
          </a:p>
          <a:p>
            <a:r>
              <a:rPr lang="cs-CZ" dirty="0">
                <a:solidFill>
                  <a:schemeClr val="tx1"/>
                </a:solidFill>
              </a:rPr>
              <a:t>Místo konání: zasedací místnost OŠMT, Kopeckého sady 11</a:t>
            </a:r>
          </a:p>
          <a:p>
            <a:r>
              <a:rPr lang="cs-CZ" dirty="0">
                <a:solidFill>
                  <a:schemeClr val="tx1"/>
                </a:solidFill>
              </a:rPr>
              <a:t>Lektor: Mgr. Petra Pitelková</a:t>
            </a:r>
          </a:p>
          <a:p>
            <a:endParaRPr lang="cs-CZ" sz="100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Program: 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Realizace projektu Šablony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Výstupy projektu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Povinná publicita 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Zpráva o Realizaci (</a:t>
            </a:r>
            <a:r>
              <a:rPr lang="cs-CZ" dirty="0" err="1">
                <a:solidFill>
                  <a:schemeClr val="tx1"/>
                </a:solidFill>
              </a:rPr>
              <a:t>ZoR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Žádost o platbu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Karty účastníků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Diskuse</a:t>
            </a:r>
          </a:p>
          <a:p>
            <a:pPr>
              <a:buClrTx/>
            </a:pPr>
            <a:r>
              <a:rPr lang="cs-CZ" sz="3200" dirty="0">
                <a:solidFill>
                  <a:schemeClr val="tx1"/>
                </a:solidFill>
              </a:rPr>
              <a:t>Pro účastníky je vstup zdarma, kapacita je omezena, proto prosíme o včasnou registraci prostřednictvím formuláře: </a:t>
            </a:r>
            <a:r>
              <a:rPr lang="cs-CZ" b="1" dirty="0">
                <a:hlinkClick r:id="rId2"/>
              </a:rPr>
              <a:t>1url.cz/</a:t>
            </a:r>
            <a:r>
              <a:rPr lang="cs-CZ" b="1" dirty="0" err="1">
                <a:hlinkClick r:id="rId2"/>
              </a:rPr>
              <a:t>btgwS</a:t>
            </a:r>
            <a:endParaRPr lang="cs-CZ" b="1"/>
          </a:p>
          <a:p>
            <a:pPr>
              <a:buClrTx/>
            </a:pPr>
            <a:r>
              <a:rPr lang="cs-CZ" sz="3200">
                <a:solidFill>
                  <a:schemeClr val="tx1"/>
                </a:solidFill>
              </a:rPr>
              <a:t>Děkujeme </a:t>
            </a:r>
            <a:r>
              <a:rPr lang="cs-CZ" sz="3200" dirty="0">
                <a:solidFill>
                  <a:schemeClr val="tx1"/>
                </a:solidFill>
              </a:rPr>
              <a:t>a těšíme se na spolupráci </a:t>
            </a:r>
          </a:p>
          <a:p>
            <a:pPr>
              <a:spcBef>
                <a:spcPts val="0"/>
              </a:spcBef>
              <a:buClrTx/>
            </a:pPr>
            <a:r>
              <a:rPr lang="cs-CZ" sz="3200" i="1" dirty="0">
                <a:solidFill>
                  <a:schemeClr val="tx1"/>
                </a:solidFill>
              </a:rPr>
              <a:t>realizační tým projektu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http://www.msmt.cz/uploads/OP_VVV/Pravidla_pro_publicitu/logolinky/logolink_MSMT_VVV_hor_barva_c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62"/>
            <a:ext cx="9597256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780886" y="198501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Statutární město Plzeň</a:t>
            </a:r>
          </a:p>
          <a:p>
            <a:r>
              <a:rPr lang="cs-CZ" sz="2400" dirty="0"/>
              <a:t>nám. Republiky 1, 306 32 Plzeň</a:t>
            </a:r>
          </a:p>
          <a:p>
            <a:r>
              <a:rPr lang="cs-CZ" sz="2400" u="sng" dirty="0">
                <a:hlinkClick r:id="rId4" tooltip="Webová adresa oficiálního informačního serveru města Plzně"/>
              </a:rPr>
              <a:t>www.plzen.eu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34300" y="19850099"/>
            <a:ext cx="7903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Mgr. Petra Pitelková</a:t>
            </a:r>
          </a:p>
          <a:p>
            <a:pPr algn="r"/>
            <a:r>
              <a:rPr lang="cs-CZ" sz="2400" dirty="0"/>
              <a:t>Odborný manažer pro aktivitu </a:t>
            </a:r>
          </a:p>
          <a:p>
            <a:pPr algn="r"/>
            <a:r>
              <a:rPr lang="cs-CZ" sz="2400" dirty="0"/>
              <a:t>Budování znalostních kapacit</a:t>
            </a:r>
          </a:p>
          <a:p>
            <a:pPr algn="r"/>
            <a:r>
              <a:rPr lang="cs-CZ" sz="2400" dirty="0"/>
              <a:t>+420 777 813 841</a:t>
            </a:r>
            <a:r>
              <a:rPr lang="cs-CZ" sz="2400"/>
              <a:t>, p.pitelkova@centrum.cz</a:t>
            </a:r>
            <a:endParaRPr lang="cs-CZ" sz="24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99628257"/>
              </p:ext>
            </p:extLst>
          </p:nvPr>
        </p:nvGraphicFramePr>
        <p:xfrm>
          <a:off x="12862983" y="3657600"/>
          <a:ext cx="2948517" cy="1525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Ovál 11"/>
          <p:cNvSpPr/>
          <p:nvPr/>
        </p:nvSpPr>
        <p:spPr>
          <a:xfrm>
            <a:off x="14338300" y="13728843"/>
            <a:ext cx="159809" cy="16005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ál 12"/>
          <p:cNvSpPr/>
          <p:nvPr/>
        </p:nvSpPr>
        <p:spPr>
          <a:xfrm>
            <a:off x="14845241" y="9194943"/>
            <a:ext cx="159809" cy="16005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ál 13"/>
          <p:cNvSpPr/>
          <p:nvPr/>
        </p:nvSpPr>
        <p:spPr>
          <a:xfrm>
            <a:off x="15557859" y="8418287"/>
            <a:ext cx="159809" cy="16005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ál 14"/>
          <p:cNvSpPr/>
          <p:nvPr/>
        </p:nvSpPr>
        <p:spPr>
          <a:xfrm>
            <a:off x="15413382" y="9221883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ál 15"/>
          <p:cNvSpPr/>
          <p:nvPr/>
        </p:nvSpPr>
        <p:spPr>
          <a:xfrm>
            <a:off x="12772334" y="7216787"/>
            <a:ext cx="200716" cy="1936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ál 16"/>
          <p:cNvSpPr/>
          <p:nvPr/>
        </p:nvSpPr>
        <p:spPr>
          <a:xfrm>
            <a:off x="13470834" y="7216787"/>
            <a:ext cx="200716" cy="1936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ál 17"/>
          <p:cNvSpPr/>
          <p:nvPr/>
        </p:nvSpPr>
        <p:spPr>
          <a:xfrm>
            <a:off x="12915900" y="7758001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ál 18"/>
          <p:cNvSpPr/>
          <p:nvPr/>
        </p:nvSpPr>
        <p:spPr>
          <a:xfrm>
            <a:off x="15333477" y="12261993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ál 19"/>
          <p:cNvSpPr/>
          <p:nvPr/>
        </p:nvSpPr>
        <p:spPr>
          <a:xfrm>
            <a:off x="14010745" y="12763973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ál 20"/>
          <p:cNvSpPr/>
          <p:nvPr/>
        </p:nvSpPr>
        <p:spPr>
          <a:xfrm>
            <a:off x="13850936" y="7677975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ál 21"/>
          <p:cNvSpPr/>
          <p:nvPr/>
        </p:nvSpPr>
        <p:spPr>
          <a:xfrm>
            <a:off x="13353072" y="7677975"/>
            <a:ext cx="130704" cy="11574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ál 22"/>
          <p:cNvSpPr/>
          <p:nvPr/>
        </p:nvSpPr>
        <p:spPr>
          <a:xfrm>
            <a:off x="15343201" y="4084588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ál 23"/>
          <p:cNvSpPr/>
          <p:nvPr/>
        </p:nvSpPr>
        <p:spPr>
          <a:xfrm>
            <a:off x="15005050" y="4492637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ál 24"/>
          <p:cNvSpPr/>
          <p:nvPr/>
        </p:nvSpPr>
        <p:spPr>
          <a:xfrm>
            <a:off x="15437047" y="4924369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ál 25"/>
          <p:cNvSpPr/>
          <p:nvPr/>
        </p:nvSpPr>
        <p:spPr>
          <a:xfrm>
            <a:off x="13021394" y="12197509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ál 26"/>
          <p:cNvSpPr/>
          <p:nvPr/>
        </p:nvSpPr>
        <p:spPr>
          <a:xfrm>
            <a:off x="13558668" y="11279283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Ovál 27"/>
          <p:cNvSpPr/>
          <p:nvPr/>
        </p:nvSpPr>
        <p:spPr>
          <a:xfrm>
            <a:off x="13021394" y="6850253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Ovál 28"/>
          <p:cNvSpPr/>
          <p:nvPr/>
        </p:nvSpPr>
        <p:spPr>
          <a:xfrm>
            <a:off x="14945599" y="5240838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ovéPole 3"/>
          <p:cNvSpPr txBox="1"/>
          <p:nvPr/>
        </p:nvSpPr>
        <p:spPr>
          <a:xfrm>
            <a:off x="13483775" y="15646023"/>
            <a:ext cx="2418373" cy="22632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DVPP</a:t>
            </a:r>
          </a:p>
        </p:txBody>
      </p:sp>
      <p:sp>
        <p:nvSpPr>
          <p:cNvPr id="30" name="Ovál 29"/>
          <p:cNvSpPr/>
          <p:nvPr/>
        </p:nvSpPr>
        <p:spPr>
          <a:xfrm>
            <a:off x="14359557" y="14890279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ál 30"/>
          <p:cNvSpPr/>
          <p:nvPr/>
        </p:nvSpPr>
        <p:spPr>
          <a:xfrm>
            <a:off x="15357636" y="14449978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ál 31"/>
          <p:cNvSpPr/>
          <p:nvPr/>
        </p:nvSpPr>
        <p:spPr>
          <a:xfrm>
            <a:off x="15437047" y="15332635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Ovál 32"/>
          <p:cNvSpPr/>
          <p:nvPr/>
        </p:nvSpPr>
        <p:spPr>
          <a:xfrm>
            <a:off x="15045957" y="15074601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Ovál 33"/>
          <p:cNvSpPr/>
          <p:nvPr/>
        </p:nvSpPr>
        <p:spPr>
          <a:xfrm>
            <a:off x="15589447" y="15485035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5259558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280</TotalTime>
  <Words>127</Words>
  <Application>Microsoft Office PowerPoint</Application>
  <PresentationFormat>Vlastní</PresentationFormat>
  <Paragraphs>33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Rámeček</vt:lpstr>
      <vt:lpstr>Pozvánka na seminář „Šablony – příprava na ZoR“ pořádaný v rámci MAP pro ORP Plzeň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</dc:title>
  <dc:creator>Petra Pitelková</dc:creator>
  <cp:lastModifiedBy>Prokopová Eva</cp:lastModifiedBy>
  <cp:revision>46</cp:revision>
  <cp:lastPrinted>2017-10-31T13:04:10Z</cp:lastPrinted>
  <dcterms:created xsi:type="dcterms:W3CDTF">2016-04-27T05:50:18Z</dcterms:created>
  <dcterms:modified xsi:type="dcterms:W3CDTF">2017-10-31T13:07:14Z</dcterms:modified>
</cp:coreProperties>
</file>